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slide" Target="slides/slide11.xml"/><Relationship Id="rId20" Type="http://schemas.openxmlformats.org/officeDocument/2006/relationships/customXml" Target="../customXml/item2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45ab8d23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45ab8d23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a6fbefbb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a6fbefbb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41893761cc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41893761c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55af1729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55af1729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55af172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55af172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1893761c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1893761c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55af1730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55af1730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1893761c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1893761c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5a6fbefbb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5a6fbefbb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a6fbefbb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a6fbefbb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45ab8d23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45ab8d23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a6fbefb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a6fbefb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3051" y="0"/>
            <a:ext cx="1156275" cy="1496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210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43051" y="0"/>
            <a:ext cx="1156275" cy="1496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document/d/e/2PACX-1vT0wsBcwjAQ9L1vCPCi5dilIL1Y5RW97tqtGDT5fko_8mtdltVXMzFmRhPVsiDv6dc8c_qfUSIlBDLu/pub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onlinenetworkofeducators.org/course-cards/" TargetMode="External"/><Relationship Id="rId4" Type="http://schemas.openxmlformats.org/officeDocument/2006/relationships/hyperlink" Target="https://onlinenetworkofeducators.org/wp-content/uploads/2018/07/FF-Flyer-letter-3.pdf" TargetMode="External"/><Relationship Id="rId11" Type="http://schemas.openxmlformats.org/officeDocument/2006/relationships/hyperlink" Target="https://blog.canvaslms.com/news/instructurecon19" TargetMode="External"/><Relationship Id="rId10" Type="http://schemas.openxmlformats.org/officeDocument/2006/relationships/hyperlink" Target="http://onlineteachingconference.org/" TargetMode="External"/><Relationship Id="rId12" Type="http://schemas.openxmlformats.org/officeDocument/2006/relationships/hyperlink" Target="http://www.compton.edu/academics/distance-ed/facultyresources.aspx" TargetMode="External"/><Relationship Id="rId9" Type="http://schemas.openxmlformats.org/officeDocument/2006/relationships/hyperlink" Target="https://ccconlineed.instructure.com/courses/770" TargetMode="External"/><Relationship Id="rId5" Type="http://schemas.openxmlformats.org/officeDocument/2006/relationships/hyperlink" Target="https://www.youtube.com/user/atonefortraining" TargetMode="External"/><Relationship Id="rId6" Type="http://schemas.openxmlformats.org/officeDocument/2006/relationships/hyperlink" Target="http://compton.flexreporter.com/app/login.php" TargetMode="External"/><Relationship Id="rId7" Type="http://schemas.openxmlformats.org/officeDocument/2006/relationships/hyperlink" Target="http://ccconlineed.org/wp-content/uploads/2015/11/OEI_Rubric_Edited-ACC.pdf" TargetMode="External"/><Relationship Id="rId8" Type="http://schemas.openxmlformats.org/officeDocument/2006/relationships/hyperlink" Target="http://cvc.edu/wp-content/uploads/2018/10/CVC-OEI-Course-Design-Rubric-rev.10.2018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presentation/d/1KAT09jtPenGjdk1U3-QsiSOqUXihQJQmuKP8Vhu5FDs/view" TargetMode="External"/><Relationship Id="rId4" Type="http://schemas.openxmlformats.org/officeDocument/2006/relationships/hyperlink" Target="https://docs.google.com/presentation/d/1KAT09jtPenGjdk1U3-QsiSOqUXihQJQmuKP8Vhu5FDs/view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cccdeco.org/resources/ccc-de-coordinators-monthly-meetings-link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compton.instructure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pXBA4Yoj0MsvsC91mNPTSxYnNZCVxG19Fs0UXa3dK9c/view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comptoncollege-my.sharepoint.com/:b:/g/personal/jphillips_compton_edu/ESDcYs1w1WFFh5ZXDSlvrkQBd3sJaV-NfBSH8MAldnwp6A?e=aRLgxI" TargetMode="External"/><Relationship Id="rId4" Type="http://schemas.openxmlformats.org/officeDocument/2006/relationships/hyperlink" Target="https://comptoncollege-my.sharepoint.com/:b:/g/personal/jphillips_compton_edu/ESDcYs1w1WFFh5ZXDSlvrkQBd3sJaV-NfBSH8MAldnwp6A?e=aRLgxI" TargetMode="External"/><Relationship Id="rId5" Type="http://schemas.openxmlformats.org/officeDocument/2006/relationships/hyperlink" Target="https://comptoncollege-my.sharepoint.com/:b:/g/personal/jphillips_compton_edu/ESDcYs1w1WFFh5ZXDSlvrkQBd3sJaV-NfBSH8MAldnwp6A?e=aRLgxI" TargetMode="External"/><Relationship Id="rId6" Type="http://schemas.openxmlformats.org/officeDocument/2006/relationships/hyperlink" Target="https://ccconlineed.instructure.com/courses/3487/pages/cvc-oei-ecosystem-portal" TargetMode="External"/><Relationship Id="rId7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rive.google.com/file/d/1FE4g6KlrfY3NIVVQZw1aVWH82_sx_754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8883" y="0"/>
            <a:ext cx="2426226" cy="313982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type="ctrTitle"/>
          </p:nvPr>
        </p:nvSpPr>
        <p:spPr>
          <a:xfrm>
            <a:off x="311696" y="15225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DEAC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311700" y="3612075"/>
            <a:ext cx="8520600" cy="13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Distance Education Advisory Committee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Tuesday May 28th, 2019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latin typeface="Calibri"/>
                <a:ea typeface="Calibri"/>
                <a:cs typeface="Calibri"/>
                <a:sym typeface="Calibri"/>
              </a:rPr>
              <a:t>12:30pm-1:30pm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Update on the v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isit from President Dr. Curry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311700" y="881775"/>
            <a:ext cx="8520600" cy="4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r. Curry stated that he would like DEAC to: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160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Review the LMS position and make recommendations on job duties: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roman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DEFC sent multiple job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summaries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to HR per Dr. Curry’s request in Fall 2018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roman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Gema sent us her new job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classification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as well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Have Andrei present to the committee on BlackBelt help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roman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contract with BlackBelt Help went before the board at the April 19th Board Meeting.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Generate a plan moving forward addressing if we should offer fully online programs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roman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It is the responsibility of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Curriculum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Committee to determine what programs we offer and in what capacity.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Determine if we as a campus should increase our online offerings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roman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Outside the purview of DEAC, refer to institutional research and planning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Construct a path to offering online resources to students such as online counseling etc.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roman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 progress by joining the CVC-OEI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Find out where the money should come from to pay the POCR’s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roman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Recommended to go another route to accomplish Local POCR as  a subsenate committee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Next Meeting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2019-2020 DEAC meeting times.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2nd tuesdays of each month from 12:30-1:30pm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3"/>
          <p:cNvSpPr txBox="1"/>
          <p:nvPr>
            <p:ph idx="2" type="body"/>
          </p:nvPr>
        </p:nvSpPr>
        <p:spPr>
          <a:xfrm>
            <a:off x="4572000" y="993050"/>
            <a:ext cx="4110900" cy="393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i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Guided Pathways Division representatives to reflect the new structure on campus 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i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Implementation of DE Plan/Goals 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i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Establishing what best practices are for Compton College 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i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Invite professional development to provide a list of trainings for faculty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i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Evaluating DE progress through measurable outcomes and data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lphaLcPeriod"/>
            </a:pPr>
            <a:r>
              <a:rPr i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 Plan and Unit Plan 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i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will need a new student rep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lphaLcPeriod"/>
            </a:pPr>
            <a:r>
              <a:rPr i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Congrats on graduating Nick!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i="1"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DEAC Adjunct Rep: Stephanie Eaves</a:t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3"/>
          <p:cNvSpPr txBox="1"/>
          <p:nvPr/>
        </p:nvSpPr>
        <p:spPr>
          <a:xfrm>
            <a:off x="4660425" y="493225"/>
            <a:ext cx="18924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Topics to discuss: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Resources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@One Course Resources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First Fridays with @one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Byte Sized Canvas with @one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Flex Reporter is Live at Compton College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OEI Rubric; 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OEI 2018 Rubric </a:t>
            </a:r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OEI Course Design Guide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OTC Conference 2019  Anaheim, CA June 17-19, 2019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: Submit paperwork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Instructurecon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July 9-11th in Long Beach: Submit paperwork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DE Meeting Notes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280350" y="183060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Meeting Attendees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 txBox="1"/>
          <p:nvPr>
            <p:ph idx="2" type="body"/>
          </p:nvPr>
        </p:nvSpPr>
        <p:spPr>
          <a:xfrm>
            <a:off x="4939500" y="1201900"/>
            <a:ext cx="3837000" cy="36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Jasmine Phillips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Nick Robinson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Carlos Maruri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Don Mason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25"/>
          <p:cNvSpPr txBox="1"/>
          <p:nvPr/>
        </p:nvSpPr>
        <p:spPr>
          <a:xfrm>
            <a:off x="1133675" y="3574200"/>
            <a:ext cx="25824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Meeting adjourned at: </a:t>
            </a:r>
            <a:b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Motion: </a:t>
            </a:r>
            <a:b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Second: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265500" y="17665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CCC Zoom &amp; Agenda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AutoNum type="arabicPeriod"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Quorum</a:t>
            </a: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was not met so no meeting was held.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DEAC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Voting Members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091050"/>
            <a:ext cx="8520600" cy="38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Voting members of committee: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Quorum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=6 members need to be present to vote)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DSPS/ADA Rep- Cliff Seymour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Rep- Nicholas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Robinson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Affairs Rep Committee Co-Chair- Dr. Rodney Murray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Counseling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Eckko Blake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Division 1 Rep- Dr. Kent Schwitkis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Division 2 Rep- Mandida Uch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Division 3 Rep- Dr. Malinni Roeun </a:t>
            </a:r>
            <a:endParaRPr i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Services Rep- Syria Purdom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 Rep- Andrei Yermakov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Curriculum Committee Chair- Dr. Roza Ekimyan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Faculty Coord. Committee Co-Chair- Jasmine Phillips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65500" y="1242275"/>
            <a:ext cx="4045200" cy="185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Previous meeting minutes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 txBox="1"/>
          <p:nvPr>
            <p:ph idx="1" type="subTitle"/>
          </p:nvPr>
        </p:nvSpPr>
        <p:spPr>
          <a:xfrm>
            <a:off x="265500" y="3184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March 26, 2019</a:t>
            </a: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 meeting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rabicParenR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Recommended Action: It is recommended that DEAC approves the previous meeting minutes as presented.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arenR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Motion: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AutoNum type="alphaLcParenR"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Second: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303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 Updates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018750"/>
            <a:ext cx="8379600" cy="38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Division 1, 2 &amp; 3 Reps Report - Dr. Schwitkis, Dr. Roeun &amp; Uch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Curriculum Report - Dr. Ekimyan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Senate Report -DEFC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DECO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: Report -DEFC (new 3rd definition of DE)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New items: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Canvas Implementation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IEPI Plan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CVC-OEI Implementation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Blackbelt Help Presentation 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Update on the requests that Dr. Curry made to DEAC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Canvas Implementation 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911775"/>
            <a:ext cx="8520600" cy="40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Compton Canvas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is up and running!!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No course shells yet, but summer online and hybrid faculty do have a sandbox to prepare summer courses in and several emails have gone out to notify them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 need an LMS person to create course shells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LMS Staff: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Per Dr. A, an LMS part-timer is being hired to create summer faculty course shells and ensure that faculty and students are synced into those shells from Banner/Ellucian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roman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Andrei is in charge of the Banner setup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We should have our full time LMS person hired in the summer. 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Dr. A has stated that she is working on getting other contracts signed for payment to make Canvas a robust system in addition to the CVC-OEI resources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TurnItIn: Plagiarism Resource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Etudes: Records Contract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Etudes: Adjust All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Etudes: CourseEvalHQ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241175" y="445025"/>
            <a:ext cx="859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8750"/>
              </a:lnSpc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IEPI Plan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7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The IEPI concluded the following information: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Link to the IEPI Plan &amp; recommendation to make a Local POCR subsenate committee</a:t>
            </a:r>
            <a:br>
              <a:rPr lang="en">
                <a:latin typeface="Calibri"/>
                <a:ea typeface="Calibri"/>
                <a:cs typeface="Calibri"/>
                <a:sym typeface="Calibri"/>
              </a:rPr>
            </a:b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Next Steps: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Review and incorporate feedback from CEO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Senate &amp; CEO sign and return the plan to the IEPI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Receive the funding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Implement the plan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Document and measure our progress and success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Be ready to present our findings when the grant cycle continues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Apply for more funding next grant cycle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241175" y="445025"/>
            <a:ext cx="859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8750"/>
              </a:lnSpc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CVC-OEI</a:t>
            </a:r>
            <a:endParaRPr sz="2400"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1152475"/>
            <a:ext cx="3011700" cy="37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CVC-OEI visited on May 23rd from 1-2:30pm to provide information about becoming the 57th consortium college.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The president has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signed the Master Consortium Agreement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The consortium provides the</a:t>
            </a:r>
            <a:r>
              <a:rPr lang="en" sz="1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 following resources at this link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Kate stated that a next steps document will be sent to us soon.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Training counselors: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Cranium Cafe 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has a 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week course that counselors can enroll in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35225" y="1152475"/>
            <a:ext cx="4625802" cy="3469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241175" y="445025"/>
            <a:ext cx="859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8750"/>
              </a:lnSpc>
              <a:spcBef>
                <a:spcPts val="18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Blackbelt Help Update</a:t>
            </a:r>
            <a:endParaRPr sz="2400"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7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The VP of Academic Affairs referred the DEFC to contact Blackbelthelp on September 18, 2018 to see if this was something that we would want to purchase.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On Monday October 8th, 2018 Matt Brown of Blackbelthelp presented the following powerpoint to the DEFC and Andrei Y.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lphaLcPeriod"/>
            </a:pPr>
            <a:r>
              <a:rPr lang="en" u="sng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presentation given by Blackbelthelp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Blackbelthelp</a:t>
            </a: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 is a company that would be able to provide support to Compton College as a campus in all departments.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This is not only a service for Distance Education which is why the DEFC forwarded the recommendation to the office of the VP of Academic Affairs to move forward with making a decision about the campus regarding information technology support.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It is the position of the DEFC that support for the campus is vital to the success of Compton College and that purchasing a support service like Blackbelthelp would be a great idea.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 sz="1400">
                <a:latin typeface="Calibri"/>
                <a:ea typeface="Calibri"/>
                <a:cs typeface="Calibri"/>
                <a:sym typeface="Calibri"/>
              </a:rPr>
              <a:t>Canvas does provide after hours and weekend support for students that have technical and login issues. 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BA075100CCC2439C6C59EBD870AD93" ma:contentTypeVersion="15" ma:contentTypeDescription="Create a new document." ma:contentTypeScope="" ma:versionID="18bf43e84084a961ae90c8033218ef5d">
  <xsd:schema xmlns:xsd="http://www.w3.org/2001/XMLSchema" xmlns:xs="http://www.w3.org/2001/XMLSchema" xmlns:p="http://schemas.microsoft.com/office/2006/metadata/properties" xmlns:ns2="0fdf87a7-f9cf-4586-b3f6-a593b3fb8cb6" xmlns:ns3="b1b3ff20-403c-4f54-9938-a1f560f1863e" targetNamespace="http://schemas.microsoft.com/office/2006/metadata/properties" ma:root="true" ma:fieldsID="bbb6cff70591390ba8162b171a3ef820" ns2:_="" ns3:_="">
    <xsd:import namespace="0fdf87a7-f9cf-4586-b3f6-a593b3fb8cb6"/>
    <xsd:import namespace="b1b3ff20-403c-4f54-9938-a1f560f186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f87a7-f9cf-4586-b3f6-a593b3fb8c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4091207-ce1c-4ccc-a85f-94e969b489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b3ff20-403c-4f54-9938-a1f560f186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afe34f9-5592-44fb-a6db-3a1503b25e47}" ma:internalName="TaxCatchAll" ma:showField="CatchAllData" ma:web="b1b3ff20-403c-4f54-9938-a1f560f186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b3ff20-403c-4f54-9938-a1f560f1863e" xsi:nil="true"/>
    <lcf76f155ced4ddcb4097134ff3c332f xmlns="0fdf87a7-f9cf-4586-b3f6-a593b3fb8cb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6EEA55D-F4EB-4D46-A4A5-836A3C74C9DA}"/>
</file>

<file path=customXml/itemProps2.xml><?xml version="1.0" encoding="utf-8"?>
<ds:datastoreItem xmlns:ds="http://schemas.openxmlformats.org/officeDocument/2006/customXml" ds:itemID="{035C8154-1816-4097-8DAE-C498596D5BE8}"/>
</file>

<file path=customXml/itemProps3.xml><?xml version="1.0" encoding="utf-8"?>
<ds:datastoreItem xmlns:ds="http://schemas.openxmlformats.org/officeDocument/2006/customXml" ds:itemID="{58E80A0B-84ED-49AC-8646-95AF9AB4B11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0x01010069BA075100CCC2439C6C59EBD870AD93</vt:lpwstr>
  </property>
</Properties>
</file>